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61" r:id="rId4"/>
    <p:sldId id="258" r:id="rId5"/>
    <p:sldId id="259" r:id="rId6"/>
    <p:sldId id="260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63" d="100"/>
          <a:sy n="163" d="100"/>
        </p:scale>
        <p:origin x="150" y="1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4/24/2021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4/24/2021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4/24/2021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4/24/2021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4/24/2021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4/24/2021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САЙТ БИБЛИОТЕКИ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YLibrary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 anchor="b"/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Автор: </a:t>
            </a:r>
            <a:r>
              <a:rPr lang="ru-RU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Беднякова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Мария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Коршунов Даниил.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16888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Идея</a:t>
            </a:r>
            <a:r>
              <a:rPr lang="en-US" dirty="0"/>
              <a:t>: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sz="3200" dirty="0"/>
              <a:t>Создать</a:t>
            </a:r>
            <a:r>
              <a:rPr lang="en-US" sz="3200" dirty="0"/>
              <a:t> </a:t>
            </a:r>
            <a:r>
              <a:rPr lang="ru-RU" sz="3200" dirty="0" smtClean="0"/>
              <a:t>сайт библиотеки на котором можно будет знакомиться с хорошими книгами. Добавить функции Алисы.</a:t>
            </a:r>
            <a:endParaRPr lang="ru-RU" sz="3200" dirty="0"/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93856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935943" cy="3180668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5944" y="0"/>
            <a:ext cx="6261914" cy="3180668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6506" y="3180668"/>
            <a:ext cx="5952449" cy="3677332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5943" y="3180668"/>
            <a:ext cx="6261915" cy="3692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5303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13796" y="209803"/>
            <a:ext cx="10353761" cy="1326321"/>
          </a:xfrm>
        </p:spPr>
        <p:txBody>
          <a:bodyPr/>
          <a:lstStyle/>
          <a:p>
            <a:r>
              <a:rPr lang="ru-RU" dirty="0"/>
              <a:t>Возможности: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40097" y="1536124"/>
            <a:ext cx="10849934" cy="367042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dirty="0" smtClean="0"/>
              <a:t>Добавлять книги, авторизовать пользователя, Алиса и многое другое.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02068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13796" y="0"/>
            <a:ext cx="10353761" cy="1326321"/>
          </a:xfrm>
        </p:spPr>
        <p:txBody>
          <a:bodyPr/>
          <a:lstStyle/>
          <a:p>
            <a:r>
              <a:rPr lang="ru-RU" dirty="0"/>
              <a:t>Особенности: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913796" y="1326320"/>
            <a:ext cx="3509924" cy="48520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dirty="0" smtClean="0"/>
              <a:t>При разработке использовался </a:t>
            </a:r>
            <a:r>
              <a:rPr lang="en-US" sz="2400" dirty="0" smtClean="0"/>
              <a:t>Flask. </a:t>
            </a:r>
            <a:endParaRPr lang="ru-RU" sz="2400" dirty="0" smtClean="0"/>
          </a:p>
          <a:p>
            <a:pPr marL="0" indent="0">
              <a:buNone/>
            </a:pPr>
            <a:r>
              <a:rPr lang="ru-RU" sz="2400" dirty="0" smtClean="0"/>
              <a:t>М</a:t>
            </a:r>
            <a:r>
              <a:rPr lang="ru-RU" sz="2400" dirty="0"/>
              <a:t>ы</a:t>
            </a:r>
            <a:r>
              <a:rPr lang="ru-RU" sz="2400" dirty="0" smtClean="0"/>
              <a:t> </a:t>
            </a:r>
            <a:r>
              <a:rPr lang="ru-RU" sz="2400" dirty="0" smtClean="0"/>
              <a:t>всё создавали в нём. Ещё использовались </a:t>
            </a:r>
            <a:r>
              <a:rPr lang="en-US" sz="2400" dirty="0" err="1" smtClean="0"/>
              <a:t>css</a:t>
            </a:r>
            <a:r>
              <a:rPr lang="en-US" sz="2400" dirty="0" smtClean="0"/>
              <a:t>, html</a:t>
            </a:r>
            <a:r>
              <a:rPr lang="ru-RU" sz="2400" dirty="0" smtClean="0"/>
              <a:t>, </a:t>
            </a:r>
            <a:r>
              <a:rPr lang="en-US" sz="2400" dirty="0" err="1" smtClean="0"/>
              <a:t>Git</a:t>
            </a:r>
            <a:r>
              <a:rPr lang="en-US" sz="2400" dirty="0"/>
              <a:t>.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6479" y="1067161"/>
            <a:ext cx="4015521" cy="2885714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3774" y="1067162"/>
            <a:ext cx="3662705" cy="2885714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3775" y="3952875"/>
            <a:ext cx="7678226" cy="290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104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13795" y="0"/>
            <a:ext cx="10353761" cy="1326321"/>
          </a:xfrm>
        </p:spPr>
        <p:txBody>
          <a:bodyPr/>
          <a:lstStyle/>
          <a:p>
            <a:r>
              <a:rPr lang="ru-RU" dirty="0"/>
              <a:t>Заключение</a:t>
            </a:r>
            <a:r>
              <a:rPr lang="en-US" dirty="0"/>
              <a:t>: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913795" y="1326321"/>
            <a:ext cx="10353762" cy="3695136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Проект можно усовершенствовать</a:t>
            </a:r>
            <a:r>
              <a:rPr lang="en-US" dirty="0"/>
              <a:t>:</a:t>
            </a:r>
            <a:r>
              <a:rPr lang="ru-RU" dirty="0"/>
              <a:t> добавить </a:t>
            </a:r>
            <a:r>
              <a:rPr lang="ru-RU" dirty="0" smtClean="0"/>
              <a:t>книг, возможностей, больше функций для Алисы. </a:t>
            </a:r>
            <a:r>
              <a:rPr lang="ru-RU" dirty="0" smtClean="0"/>
              <a:t>Потенциал </a:t>
            </a:r>
            <a:r>
              <a:rPr lang="ru-RU" dirty="0" smtClean="0"/>
              <a:t>очень большой. </a:t>
            </a:r>
            <a:endParaRPr lang="ru-RU" dirty="0"/>
          </a:p>
          <a:p>
            <a:pPr marL="0" indent="0">
              <a:buNone/>
            </a:pPr>
            <a:r>
              <a:rPr lang="ru-RU" dirty="0"/>
              <a:t>Создавать </a:t>
            </a:r>
            <a:r>
              <a:rPr lang="ru-RU" smtClean="0"/>
              <a:t>данную </a:t>
            </a:r>
            <a:r>
              <a:rPr lang="ru-RU" smtClean="0"/>
              <a:t>программу</a:t>
            </a:r>
            <a:r>
              <a:rPr lang="ru-RU" smtClean="0"/>
              <a:t> </a:t>
            </a:r>
            <a:r>
              <a:rPr lang="ru-RU" dirty="0" smtClean="0"/>
              <a:t>было </a:t>
            </a:r>
            <a:r>
              <a:rPr lang="ru-RU" dirty="0"/>
              <a:t>очень интересно, я получил полезный опыт.</a:t>
            </a: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51236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TM04033921[[fn=Дамаск]]</Template>
  <TotalTime>59</TotalTime>
  <Words>95</Words>
  <Application>Microsoft Office PowerPoint</Application>
  <PresentationFormat>Широкоэкранный</PresentationFormat>
  <Paragraphs>12</Paragraphs>
  <Slides>6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</vt:i4>
      </vt:variant>
    </vt:vector>
  </HeadingPairs>
  <TitlesOfParts>
    <vt:vector size="11" baseType="lpstr">
      <vt:lpstr>Arial</vt:lpstr>
      <vt:lpstr>Bookman Old Style</vt:lpstr>
      <vt:lpstr>Rockwell</vt:lpstr>
      <vt:lpstr>Times New Roman</vt:lpstr>
      <vt:lpstr>Damask</vt:lpstr>
      <vt:lpstr>САЙТ БИБЛИОТЕКИ. YLibrary.</vt:lpstr>
      <vt:lpstr>Идея:</vt:lpstr>
      <vt:lpstr>Презентация PowerPoint</vt:lpstr>
      <vt:lpstr>Возможности:</vt:lpstr>
      <vt:lpstr>Особенности:</vt:lpstr>
      <vt:lpstr>Заключение:</vt:lpstr>
    </vt:vector>
  </TitlesOfParts>
  <Company>SPecialiST RePack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Растровый графический редактор.</dc:title>
  <dc:creator>User</dc:creator>
  <cp:lastModifiedBy>User</cp:lastModifiedBy>
  <cp:revision>11</cp:revision>
  <dcterms:created xsi:type="dcterms:W3CDTF">2020-11-17T19:56:43Z</dcterms:created>
  <dcterms:modified xsi:type="dcterms:W3CDTF">2021-04-24T12:38:34Z</dcterms:modified>
</cp:coreProperties>
</file>